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1252-F909-41B2-80BE-B10ECEA1725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69386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7481" y="1945402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264094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243" y="4878052"/>
            <a:ext cx="54874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98"/>
            <a:ext cx="12192000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69386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7481" y="1945402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264094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243" y="4878052"/>
            <a:ext cx="54874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98"/>
            <a:ext cx="12192000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160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Reza</cp:lastModifiedBy>
  <cp:revision>17</cp:revision>
  <dcterms:created xsi:type="dcterms:W3CDTF">2021-02-12T14:49:30Z</dcterms:created>
  <dcterms:modified xsi:type="dcterms:W3CDTF">2024-01-22T06:13:00Z</dcterms:modified>
</cp:coreProperties>
</file>